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69" r:id="rId18"/>
    <p:sldId id="470" r:id="rId19"/>
    <p:sldId id="451" r:id="rId20"/>
    <p:sldId id="456" r:id="rId21"/>
    <p:sldId id="458" r:id="rId22"/>
    <p:sldId id="428" r:id="rId23"/>
    <p:sldId id="459" r:id="rId24"/>
    <p:sldId id="429" r:id="rId25"/>
    <p:sldId id="430" r:id="rId26"/>
    <p:sldId id="431" r:id="rId27"/>
    <p:sldId id="432" r:id="rId28"/>
    <p:sldId id="444" r:id="rId29"/>
    <p:sldId id="447" r:id="rId30"/>
    <p:sldId id="441" r:id="rId31"/>
    <p:sldId id="472" r:id="rId32"/>
    <p:sldId id="450" r:id="rId33"/>
    <p:sldId id="433" r:id="rId34"/>
    <p:sldId id="438" r:id="rId35"/>
    <p:sldId id="461" r:id="rId36"/>
    <p:sldId id="462" r:id="rId37"/>
    <p:sldId id="464" r:id="rId38"/>
    <p:sldId id="465" r:id="rId39"/>
    <p:sldId id="392" r:id="rId40"/>
    <p:sldId id="466" r:id="rId41"/>
    <p:sldId id="467" r:id="rId42"/>
    <p:sldId id="460" r:id="rId43"/>
    <p:sldId id="4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9" autoAdjust="0"/>
    <p:restoredTop sz="96530" autoAdjust="0"/>
  </p:normalViewPr>
  <p:slideViewPr>
    <p:cSldViewPr snapToGrid="0">
      <p:cViewPr varScale="1">
        <p:scale>
          <a:sx n="111" d="100"/>
          <a:sy n="111" d="100"/>
        </p:scale>
        <p:origin x="168" y="23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custSel modSld">
      <pc:chgData name="Weifeng Xu" userId="e7aed605-a3dd-4d5a-a692-a87037af107b" providerId="ADAL" clId="{F99F8FFF-BA20-43EA-924B-4DF5D2A785F3}" dt="2026-01-30T01:58:55.926" v="247" actId="20577"/>
      <pc:docMkLst>
        <pc:docMk/>
      </pc:docMkLst>
      <pc:sldChg chg="modSp mod">
        <pc:chgData name="Weifeng Xu" userId="e7aed605-a3dd-4d5a-a692-a87037af107b" providerId="ADAL" clId="{F99F8FFF-BA20-43EA-924B-4DF5D2A785F3}" dt="2026-01-30T01:58:55.926" v="247" actId="20577"/>
        <pc:sldMkLst>
          <pc:docMk/>
          <pc:sldMk cId="3293749384" sldId="444"/>
        </pc:sldMkLst>
        <pc:spChg chg="mod">
          <ac:chgData name="Weifeng Xu" userId="e7aed605-a3dd-4d5a-a692-a87037af107b" providerId="ADAL" clId="{F99F8FFF-BA20-43EA-924B-4DF5D2A785F3}" dt="2026-01-30T01:58:55.926" v="247" actId="20577"/>
          <ac:spMkLst>
            <pc:docMk/>
            <pc:sldMk cId="3293749384" sldId="444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F99F8FFF-BA20-43EA-924B-4DF5D2A785F3}" dt="2026-01-30T01:44:19.506" v="219" actId="1076"/>
        <pc:sldMkLst>
          <pc:docMk/>
          <pc:sldMk cId="1611306107" sldId="456"/>
        </pc:sldMkLst>
        <pc:spChg chg="mod">
          <ac:chgData name="Weifeng Xu" userId="e7aed605-a3dd-4d5a-a692-a87037af107b" providerId="ADAL" clId="{F99F8FFF-BA20-43EA-924B-4DF5D2A785F3}" dt="2026-01-30T01:44:14.585" v="217" actId="20577"/>
          <ac:spMkLst>
            <pc:docMk/>
            <pc:sldMk cId="1611306107" sldId="456"/>
            <ac:spMk id="5" creationId="{2BE860ED-0731-412D-83EE-E79F5AEF32F3}"/>
          </ac:spMkLst>
        </pc:spChg>
        <pc:spChg chg="add mod">
          <ac:chgData name="Weifeng Xu" userId="e7aed605-a3dd-4d5a-a692-a87037af107b" providerId="ADAL" clId="{F99F8FFF-BA20-43EA-924B-4DF5D2A785F3}" dt="2026-01-30T01:44:19.506" v="219" actId="1076"/>
          <ac:spMkLst>
            <pc:docMk/>
            <pc:sldMk cId="1611306107" sldId="456"/>
            <ac:spMk id="6" creationId="{2570EEB9-FD3F-F6D1-9ACC-E7DA056A5EA9}"/>
          </ac:spMkLst>
        </pc:spChg>
        <pc:picChg chg="mod">
          <ac:chgData name="Weifeng Xu" userId="e7aed605-a3dd-4d5a-a692-a87037af107b" providerId="ADAL" clId="{F99F8FFF-BA20-43EA-924B-4DF5D2A785F3}" dt="2026-01-30T01:43:56.210" v="204" actId="1076"/>
          <ac:picMkLst>
            <pc:docMk/>
            <pc:sldMk cId="1611306107" sldId="456"/>
            <ac:picMk id="4" creationId="{15061FF5-BFFA-4DFB-8E25-48403C79D71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9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Relationship Id="rId2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0.png"/><Relationship Id="rId4" Type="http://schemas.openxmlformats.org/officeDocument/2006/relationships/customXml" Target="../ink/ink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FCC1-2BE3-1CB1-03DF-2A93E2FA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FA81-2D46-6429-B36A-8909F96E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CA81-5995-592B-FEAD-15D13C27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5393D-0135-4183-1613-AEEAB3D7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AE58D-527E-4701-9280-ED69E63C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B7E4A-36BB-E62E-81B1-5217AF49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>
            <a:normAutofit fontScale="92500" lnSpcReduction="10000"/>
          </a:bodyPr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the boot record of a selected operating system</a:t>
            </a:r>
          </a:p>
          <a:p>
            <a:pPr lvl="1" fontAlgn="t"/>
            <a:r>
              <a:rPr lang="en-US" sz="2267" dirty="0"/>
              <a:t>“system” volume = pre-load OS (Done by boot manager/loader)</a:t>
            </a:r>
          </a:p>
          <a:p>
            <a:pPr lvl="1" fontAlgn="t"/>
            <a:r>
              <a:rPr lang="en-US" sz="2267" dirty="0"/>
              <a:t>"boot" volume = actual load OS (Done by OS kernel)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B782D7CE-FD36-FBF8-6495-D36F578A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5CF7-5C48-7E9E-4BCC-7C86E3C5A8FF}"/>
              </a:ext>
            </a:extLst>
          </p:cNvPr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>
            <a:extLst>
              <a:ext uri="{FF2B5EF4-FFF2-40B4-BE49-F238E27FC236}">
                <a16:creationId xmlns:a16="http://schemas.microsoft.com/office/drawing/2014/main" id="{FB94383D-607A-C945-7C89-0A1C86C4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10CA7C-04C8-B7C9-7DFA-0650D0E83C86}"/>
              </a:ext>
            </a:extLst>
          </p:cNvPr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F6E962-6E51-5BBF-24F6-BD88C30B3FB5}"/>
              </a:ext>
            </a:extLst>
          </p:cNvPr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9EBBF-4CF3-6EE6-67B5-9821290C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C13E9D-B01D-3F72-882D-B8DECA2632D4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73F81D-EA03-A507-E8F0-BE2DD6CDC852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A6F7D8-ECFE-6A36-EBE1-E0781320E150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45C65A-8DC6-212A-0386-429558D6551F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08F162-E24C-E315-8B2F-C6A4CF47299C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427B1C-6C35-9640-1455-5065D0A7237C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F40A2D-C090-7800-357E-8CBBD1999AE1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F60869-27BC-7911-5061-0DEA4E608123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361C1C-1538-3E4A-5E52-3B88A9EDB667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C639B-F6A4-C434-236E-7EB5C956BEB2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09E121-ECA5-B614-5C8F-2C4CDF986777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2507F-2ED7-1A9C-EC09-70AEAF0F7FDB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794A31-8B1C-FAE1-064E-767DE16C0B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787" y="4446409"/>
            <a:ext cx="634487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88" y="1503412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87D119-F3F6-006D-F05B-C923E864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21" y="4512529"/>
            <a:ext cx="8207451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6AA5A-4034-54C6-A0AB-102AE61897A2}"/>
              </a:ext>
            </a:extLst>
          </p:cNvPr>
          <p:cNvSpPr txBox="1"/>
          <p:nvPr/>
        </p:nvSpPr>
        <p:spPr>
          <a:xfrm>
            <a:off x="5587198" y="2735205"/>
            <a:ext cx="37365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Basic Input/Output System</a:t>
            </a:r>
            <a:endParaRPr lang="en-US" dirty="0"/>
          </a:p>
          <a:p>
            <a:r>
              <a:rPr lang="en-US" dirty="0"/>
              <a:t>Unified Extensible Firmware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5E141-97CC-711C-D320-DA2193AE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boot options</a:t>
            </a:r>
          </a:p>
        </p:txBody>
      </p:sp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Master Boot Record look like?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08" y="1451353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220900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or </a:t>
            </a:r>
            <a:r>
              <a:rPr lang="en-US" dirty="0" err="1"/>
              <a:t>HxD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0EEB9-FD3F-F6D1-9ACC-E7DA056A5EA9}"/>
              </a:ext>
            </a:extLst>
          </p:cNvPr>
          <p:cNvSpPr txBox="1"/>
          <p:nvPr/>
        </p:nvSpPr>
        <p:spPr>
          <a:xfrm>
            <a:off x="838200" y="2466836"/>
            <a:ext cx="2524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https://mh-nexus.de/en/hxd/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203773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3974165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</a:p>
          <a:p>
            <a:pPr marL="342900" indent="-342900">
              <a:buAutoNum type="arabicParenBoth"/>
            </a:pPr>
            <a:r>
              <a:rPr lang="en-US" dirty="0"/>
              <a:t>the first sector of partition 1</a:t>
            </a:r>
          </a:p>
          <a:p>
            <a:pPr marL="342900" indent="-342900">
              <a:buAutoNum type="arabicParenBoth"/>
            </a:pPr>
            <a:r>
              <a:rPr lang="en-US" dirty="0"/>
              <a:t>the number of sections in partition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04847" y="5145262"/>
            <a:ext cx="3847827" cy="62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517764" y="123444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5" y="1654692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52381" y="1970934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64801" y="1567074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DFE94DD-5EB2-173B-7562-B29383AB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15" y="158778"/>
            <a:ext cx="10515600" cy="1325563"/>
          </a:xfrm>
        </p:spPr>
        <p:txBody>
          <a:bodyPr/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  <a:p>
            <a:pPr lvl="1"/>
            <a:r>
              <a:rPr lang="en-US"/>
              <a:t>512 bytes per LBA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5864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 (128 bytes </a:t>
            </a:r>
            <a:r>
              <a:rPr lang="en-US" sz="2400"/>
              <a:t>per entry)</a:t>
            </a:r>
            <a:endParaRPr lang="en-US" sz="2400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3" y="17621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86598" y="2858330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3777" y="3352909"/>
            <a:ext cx="881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Why 0x400? </a:t>
            </a:r>
            <a:r>
              <a:rPr lang="en-US" sz="1000" dirty="0"/>
              <a:t>The start of sector  2</a:t>
            </a:r>
          </a:p>
          <a:p>
            <a:r>
              <a:rPr lang="en-US" sz="1000" dirty="0"/>
              <a:t>(41f=1055)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E1AAB5-5D45-4FD0-8DC2-F0299D0E8C1E}"/>
              </a:ext>
            </a:extLst>
          </p:cNvPr>
          <p:cNvSpPr/>
          <p:nvPr/>
        </p:nvSpPr>
        <p:spPr>
          <a:xfrm>
            <a:off x="4316819" y="4586177"/>
            <a:ext cx="7335249" cy="1134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6643-FB50-8B90-5A50-BA1FA082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partition size of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32AD-D0CD-6760-B885-27372539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offset 1C2 in MBR: EE (indicate it is a GPT)</a:t>
            </a:r>
          </a:p>
          <a:p>
            <a:r>
              <a:rPr lang="en-US" dirty="0"/>
              <a:t>offset 247 (next 8 bytes): the start sector of partition arrays (sector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partition array is described in 128 bytes</a:t>
            </a:r>
          </a:p>
          <a:p>
            <a:r>
              <a:rPr lang="en-US" dirty="0"/>
              <a:t>Find the starting LBA</a:t>
            </a:r>
          </a:p>
          <a:p>
            <a:r>
              <a:rPr lang="en-US" dirty="0"/>
              <a:t>Find the end LBA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 partition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://3.bp.blogspot.com/-qyDv61EyyM4/VX3yVw6dY1I/AAAAAAAAArU/nucvcaJ_jxs/s1600/1B_GPT.png">
            <a:extLst>
              <a:ext uri="{FF2B5EF4-FFF2-40B4-BE49-F238E27FC236}">
                <a16:creationId xmlns:a16="http://schemas.microsoft.com/office/drawing/2014/main" id="{2EA7FA2B-86B1-4DBB-E4DF-4E28881A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42791" b="32812"/>
          <a:stretch>
            <a:fillRect/>
          </a:stretch>
        </p:blipFill>
        <p:spPr bwMode="auto">
          <a:xfrm>
            <a:off x="970776" y="4159250"/>
            <a:ext cx="7485704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87DDB2-51D7-09C8-F459-BC6374C1C614}"/>
              </a:ext>
            </a:extLst>
          </p:cNvPr>
          <p:cNvCxnSpPr>
            <a:cxnSpLocks/>
          </p:cNvCxnSpPr>
          <p:nvPr/>
        </p:nvCxnSpPr>
        <p:spPr>
          <a:xfrm flipH="1">
            <a:off x="1792224" y="3429000"/>
            <a:ext cx="2467356" cy="164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4CD60E-0614-F84D-5C15-B9AA4504D5E6}"/>
              </a:ext>
            </a:extLst>
          </p:cNvPr>
          <p:cNvCxnSpPr>
            <a:cxnSpLocks/>
          </p:cNvCxnSpPr>
          <p:nvPr/>
        </p:nvCxnSpPr>
        <p:spPr>
          <a:xfrm flipH="1">
            <a:off x="3377184" y="3921760"/>
            <a:ext cx="260096" cy="115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34583-3C7D-6186-B831-14CBA800C6B2}"/>
              </a:ext>
            </a:extLst>
          </p:cNvPr>
          <p:cNvSpPr txBox="1"/>
          <p:nvPr/>
        </p:nvSpPr>
        <p:spPr>
          <a:xfrm>
            <a:off x="6844407" y="5135880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$((0x010021))= 65569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106463-87B7-15B5-D382-BD98D7F351F6}"/>
              </a:ext>
            </a:extLst>
          </p:cNvPr>
          <p:cNvSpPr/>
          <p:nvPr/>
        </p:nvSpPr>
        <p:spPr>
          <a:xfrm>
            <a:off x="1360170" y="4994910"/>
            <a:ext cx="1352986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A8660-E9AF-D42E-E6FE-8E6E88580FD6}"/>
              </a:ext>
            </a:extLst>
          </p:cNvPr>
          <p:cNvSpPr/>
          <p:nvPr/>
        </p:nvSpPr>
        <p:spPr>
          <a:xfrm>
            <a:off x="2735580" y="4991100"/>
            <a:ext cx="1352986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MBR/GPT details using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508824"/>
            <a:ext cx="3608832" cy="49756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Verify the size of partition 1 of </a:t>
            </a:r>
            <a:r>
              <a:rPr lang="en-US"/>
              <a:t>any PC </a:t>
            </a:r>
            <a:r>
              <a:rPr lang="en-US" dirty="0"/>
              <a:t>using a </a:t>
            </a:r>
            <a:r>
              <a:rPr lang="en-US" dirty="0">
                <a:solidFill>
                  <a:srgbClr val="FF0000"/>
                </a:solidFill>
              </a:rPr>
              <a:t>partition table</a:t>
            </a:r>
          </a:p>
          <a:p>
            <a:pPr lvl="1"/>
            <a:r>
              <a:rPr lang="en-US" dirty="0"/>
              <a:t>Record your verification process step by step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Calculate the size of each disk partition in GB</a:t>
            </a:r>
          </a:p>
          <a:p>
            <a:pPr lvl="1"/>
            <a:r>
              <a:rPr lang="en-GB" dirty="0"/>
              <a:t>No points if you don’t use a partition table </a:t>
            </a:r>
          </a:p>
          <a:p>
            <a:pPr lvl="1"/>
            <a:r>
              <a:rPr lang="en-GB" dirty="0"/>
              <a:t>Capture screenshots of your partition table (everyone’s partition table is different)</a:t>
            </a:r>
          </a:p>
          <a:p>
            <a:r>
              <a:rPr lang="en-GB" dirty="0"/>
              <a:t>Hints</a:t>
            </a:r>
          </a:p>
          <a:p>
            <a:pPr lvl="1"/>
            <a:r>
              <a:rPr lang="en-GB" dirty="0" err="1"/>
              <a:t>HxD</a:t>
            </a:r>
            <a:r>
              <a:rPr lang="en-GB" dirty="0"/>
              <a:t> Software</a:t>
            </a:r>
          </a:p>
          <a:p>
            <a:pPr lvl="1"/>
            <a:r>
              <a:rPr lang="en-GB" dirty="0"/>
              <a:t>use Computer Management to  verify MBR/GPT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39B231-5A6E-8BC2-7E8D-1453194623C5}"/>
              </a:ext>
            </a:extLst>
          </p:cNvPr>
          <p:cNvCxnSpPr/>
          <p:nvPr/>
        </p:nvCxnSpPr>
        <p:spPr>
          <a:xfrm flipH="1">
            <a:off x="3412800" y="3429000"/>
            <a:ext cx="4514400" cy="216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1E617-DF5A-67D9-86A0-0C547355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2" y="182598"/>
            <a:ext cx="10684166" cy="6492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5D256-CCF3-5A64-0141-A94D49D5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754" y="2281890"/>
            <a:ext cx="3696020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6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200104" y="131210"/>
            <a:ext cx="37753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(.</a:t>
            </a:r>
            <a:r>
              <a:rPr lang="en-GB" sz="1600" dirty="0" err="1"/>
              <a:t>py</a:t>
            </a:r>
            <a:r>
              <a:rPr lang="en-GB" sz="1600" dirty="0"/>
              <a:t>)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program. It can create </a:t>
            </a:r>
            <a:r>
              <a:rPr lang="en-US" sz="1600" dirty="0"/>
              <a:t>child processes (multi-core)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(</a:t>
            </a:r>
            <a:r>
              <a:rPr lang="en-GB" sz="1600" dirty="0">
                <a:solidFill>
                  <a:srgbClr val="FF0000"/>
                </a:solidFill>
              </a:rPr>
              <a:t>sub-tasks</a:t>
            </a:r>
            <a:r>
              <a:rPr lang="en-GB" sz="1600" dirty="0"/>
              <a:t>)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versions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Mobile/IoT,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types of evidence</a:t>
            </a:r>
          </a:p>
          <a:p>
            <a:pPr lvl="1"/>
            <a:r>
              <a:rPr lang="en-US" dirty="0"/>
              <a:t>how to collect, analyze, and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1189</Words>
  <Application>Microsoft Office PowerPoint</Application>
  <PresentationFormat>Widescreen</PresentationFormat>
  <Paragraphs>188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ui-sans-serif</vt:lpstr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PC booting process</vt:lpstr>
      <vt:lpstr>Booting a computer</vt:lpstr>
      <vt:lpstr>Two different boot options</vt:lpstr>
      <vt:lpstr>What does Master Boot Record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 Partition Table: GPT</vt:lpstr>
      <vt:lpstr>Why GPT</vt:lpstr>
      <vt:lpstr>PowerPoint Presentation</vt:lpstr>
      <vt:lpstr>PowerPoint Presentation</vt:lpstr>
      <vt:lpstr>Steps to calculate partition size of GPT</vt:lpstr>
      <vt:lpstr>Show MBR/GPT details using template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2026-01-30T01:58:56Z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